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77" r:id="rId10"/>
    <p:sldId id="268" r:id="rId11"/>
    <p:sldId id="269" r:id="rId12"/>
    <p:sldId id="262" r:id="rId13"/>
    <p:sldId id="270" r:id="rId14"/>
    <p:sldId id="276" r:id="rId15"/>
    <p:sldId id="263" r:id="rId16"/>
    <p:sldId id="271" r:id="rId17"/>
    <p:sldId id="272" r:id="rId18"/>
    <p:sldId id="273" r:id="rId19"/>
    <p:sldId id="274" r:id="rId20"/>
    <p:sldId id="275" r:id="rId21"/>
    <p:sldId id="264" r:id="rId22"/>
    <p:sldId id="265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65" d="100"/>
          <a:sy n="65" d="100"/>
        </p:scale>
        <p:origin x="-730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071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21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06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131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261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572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885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69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493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685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23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DFCB-8F76-4485-AC48-4CAB9DEA2C50}" type="datetimeFigureOut">
              <a:rPr lang="es-CL" smtClean="0"/>
              <a:t>23-08-2018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2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41" y="0"/>
            <a:ext cx="6921260" cy="68649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5435"/>
            <a:ext cx="5230229" cy="31968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62309" y="6167887"/>
            <a:ext cx="448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Camila Fuentealba</a:t>
            </a:r>
            <a:br>
              <a:rPr lang="es-CL" sz="1600" dirty="0" smtClean="0"/>
            </a:br>
            <a:r>
              <a:rPr lang="es-CL" sz="1600" dirty="0" smtClean="0"/>
              <a:t>Marcela Paz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1568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12" y="284671"/>
            <a:ext cx="9460883" cy="6715267"/>
          </a:xfrm>
        </p:spPr>
      </p:pic>
    </p:spTree>
    <p:extLst>
      <p:ext uri="{BB962C8B-B14F-4D97-AF65-F5344CB8AC3E}">
        <p14:creationId xmlns:p14="http://schemas.microsoft.com/office/powerpoint/2010/main" val="29958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49" y="60385"/>
            <a:ext cx="9549519" cy="6797615"/>
          </a:xfrm>
        </p:spPr>
      </p:pic>
    </p:spTree>
    <p:extLst>
      <p:ext uri="{BB962C8B-B14F-4D97-AF65-F5344CB8AC3E}">
        <p14:creationId xmlns:p14="http://schemas.microsoft.com/office/powerpoint/2010/main" val="53558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Adobe Fan Heiti Std B" panose="020B0700000000000000" pitchFamily="34" charset="-128"/>
              </a:rPr>
              <a:t>PROBLEMÁTICA ESPECÍFICA</a:t>
            </a:r>
            <a:endParaRPr lang="es-CL" dirty="0">
              <a:latin typeface="+mn-lt"/>
              <a:ea typeface="Adobe Fan Heiti Std B" panose="020B0700000000000000" pitchFamily="34" charset="-128"/>
            </a:endParaRPr>
          </a:p>
        </p:txBody>
      </p:sp>
      <p:sp>
        <p:nvSpPr>
          <p:cNvPr id="4" name="Marcador de contenido 4"/>
          <p:cNvSpPr txBox="1">
            <a:spLocks/>
          </p:cNvSpPr>
          <p:nvPr/>
        </p:nvSpPr>
        <p:spPr>
          <a:xfrm>
            <a:off x="491054" y="2194902"/>
            <a:ext cx="3656162" cy="132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smtClean="0"/>
              <a:t>              Cliente                                                                      </a:t>
            </a:r>
          </a:p>
          <a:p>
            <a:r>
              <a:rPr lang="es-CL" smtClean="0"/>
              <a:t> Poco dominio RRSS</a:t>
            </a:r>
          </a:p>
          <a:p>
            <a:endParaRPr lang="es-CL" smtClean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7487617" y="2194902"/>
            <a:ext cx="3656162" cy="151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dirty="0" smtClean="0"/>
              <a:t>              Usuarios                                                                     </a:t>
            </a:r>
          </a:p>
          <a:p>
            <a:r>
              <a:rPr lang="es-CL" dirty="0" smtClean="0"/>
              <a:t>RRSS no cumplen necesidad de negocio.</a:t>
            </a:r>
          </a:p>
          <a:p>
            <a:endParaRPr lang="es-CL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9" y="1932851"/>
            <a:ext cx="2240565" cy="22405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56" y="4892709"/>
            <a:ext cx="1417108" cy="12842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09" y="4892709"/>
            <a:ext cx="1298648" cy="12879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50" y="4963623"/>
            <a:ext cx="1208576" cy="1208576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1" name="Pentágono 10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54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Las </a:t>
            </a:r>
            <a:r>
              <a:rPr lang="en-US" dirty="0" err="1"/>
              <a:t>problematicas</a:t>
            </a:r>
            <a:r>
              <a:rPr lang="en-US" dirty="0"/>
              <a:t> mas </a:t>
            </a:r>
            <a:r>
              <a:rPr lang="en-US" dirty="0" err="1"/>
              <a:t>evidentes</a:t>
            </a:r>
            <a:r>
              <a:rPr lang="en-US" dirty="0"/>
              <a:t> </a:t>
            </a:r>
            <a:r>
              <a:rPr lang="en-US" dirty="0" err="1"/>
              <a:t>eran</a:t>
            </a:r>
            <a:r>
              <a:rPr lang="en-US" dirty="0"/>
              <a:t> que las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no son el </a:t>
            </a:r>
            <a:r>
              <a:rPr lang="en-US" dirty="0" err="1"/>
              <a:t>mejor</a:t>
            </a:r>
            <a:r>
              <a:rPr lang="en-US" dirty="0"/>
              <a:t> canal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llevar</a:t>
            </a:r>
            <a:r>
              <a:rPr lang="en-US" dirty="0"/>
              <a:t> un </a:t>
            </a:r>
            <a:r>
              <a:rPr lang="en-US" dirty="0" err="1"/>
              <a:t>negocio</a:t>
            </a:r>
            <a:r>
              <a:rPr lang="en-US" dirty="0"/>
              <a:t>,  Bárbara, </a:t>
            </a:r>
            <a:r>
              <a:rPr lang="en-US" dirty="0" err="1"/>
              <a:t>creadora</a:t>
            </a:r>
            <a:r>
              <a:rPr lang="en-US" dirty="0"/>
              <a:t> de </a:t>
            </a:r>
            <a:r>
              <a:rPr lang="en-US" dirty="0" err="1"/>
              <a:t>Patú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canales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 con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, Instagram, Facebook, </a:t>
            </a:r>
            <a:r>
              <a:rPr lang="en-US" dirty="0" err="1"/>
              <a:t>Whatsapp</a:t>
            </a:r>
            <a:r>
              <a:rPr lang="en-US" dirty="0"/>
              <a:t> ,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electrónico</a:t>
            </a:r>
            <a:r>
              <a:rPr lang="en-US" dirty="0"/>
              <a:t>, </a:t>
            </a:r>
            <a:r>
              <a:rPr lang="en-US" dirty="0" err="1" smtClean="0"/>
              <a:t>teléfono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El </a:t>
            </a:r>
            <a:r>
              <a:rPr lang="en-US" dirty="0"/>
              <a:t>gran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ello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que Barbara no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 un </a:t>
            </a:r>
            <a:r>
              <a:rPr lang="en-US" dirty="0" err="1"/>
              <a:t>mismo</a:t>
            </a:r>
            <a:r>
              <a:rPr lang="en-US" dirty="0"/>
              <a:t>  </a:t>
            </a:r>
            <a:r>
              <a:rPr lang="en-US" dirty="0" err="1"/>
              <a:t>cliente</a:t>
            </a:r>
            <a:r>
              <a:rPr lang="en-US" dirty="0"/>
              <a:t>  que se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comunicado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canales</a:t>
            </a:r>
            <a:r>
              <a:rPr lang="en-US" dirty="0"/>
              <a:t>. </a:t>
            </a:r>
            <a:r>
              <a:rPr lang="en-US" dirty="0" err="1"/>
              <a:t>Generando</a:t>
            </a:r>
            <a:r>
              <a:rPr lang="en-US" dirty="0"/>
              <a:t> </a:t>
            </a:r>
            <a:r>
              <a:rPr lang="en-US" dirty="0" err="1"/>
              <a:t>confuciones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pedidos</a:t>
            </a:r>
            <a:r>
              <a:rPr lang="en-US" dirty="0" smtClean="0"/>
              <a:t>.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administrar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óptima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negocio</a:t>
            </a:r>
            <a:r>
              <a:rPr lang="en-US" dirty="0"/>
              <a:t>. </a:t>
            </a:r>
            <a:r>
              <a:rPr lang="en-US" dirty="0" err="1"/>
              <a:t>Además</a:t>
            </a:r>
            <a:r>
              <a:rPr lang="en-US" dirty="0"/>
              <a:t>, la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no </a:t>
            </a:r>
            <a:r>
              <a:rPr lang="en-US" dirty="0" err="1"/>
              <a:t>funcionan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formal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y </a:t>
            </a:r>
            <a:r>
              <a:rPr lang="en-US" dirty="0" err="1"/>
              <a:t>posicionar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marca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tiendas</a:t>
            </a:r>
            <a:r>
              <a:rPr lang="en-US" dirty="0"/>
              <a:t> que </a:t>
            </a:r>
            <a:r>
              <a:rPr lang="en-US" dirty="0" err="1"/>
              <a:t>ofrecen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 de </a:t>
            </a:r>
            <a:r>
              <a:rPr lang="en-US" dirty="0" err="1"/>
              <a:t>linea</a:t>
            </a:r>
            <a:r>
              <a:rPr lang="en-US" dirty="0"/>
              <a:t> </a:t>
            </a:r>
            <a:r>
              <a:rPr lang="en-US" dirty="0" err="1"/>
              <a:t>saludable</a:t>
            </a:r>
            <a:r>
              <a:rPr lang="en-US" dirty="0"/>
              <a:t> al </a:t>
            </a:r>
            <a:r>
              <a:rPr lang="en-US" dirty="0" err="1"/>
              <a:t>igual</a:t>
            </a:r>
            <a:r>
              <a:rPr lang="en-US" dirty="0"/>
              <a:t> que </a:t>
            </a:r>
            <a:r>
              <a:rPr lang="en-US" dirty="0" err="1"/>
              <a:t>patú</a:t>
            </a:r>
            <a:r>
              <a:rPr lang="en-US" dirty="0" smtClean="0"/>
              <a:t>.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s-CL" dirty="0" smtClean="0"/>
              <a:t>es la </a:t>
            </a:r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que no </a:t>
            </a:r>
            <a:r>
              <a:rPr lang="en-US" dirty="0" err="1"/>
              <a:t>funcionan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formal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y </a:t>
            </a:r>
            <a:r>
              <a:rPr lang="en-US" dirty="0" err="1"/>
              <a:t>posicionar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marca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tiendas</a:t>
            </a:r>
            <a:r>
              <a:rPr lang="en-US" dirty="0"/>
              <a:t> que </a:t>
            </a:r>
            <a:r>
              <a:rPr lang="en-US" dirty="0" err="1"/>
              <a:t>ofrecen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 de </a:t>
            </a:r>
            <a:r>
              <a:rPr lang="en-US" dirty="0" err="1"/>
              <a:t>linea</a:t>
            </a:r>
            <a:r>
              <a:rPr lang="en-US" dirty="0"/>
              <a:t> </a:t>
            </a:r>
            <a:r>
              <a:rPr lang="en-US" dirty="0" err="1"/>
              <a:t>saludable</a:t>
            </a:r>
            <a:r>
              <a:rPr lang="en-US" dirty="0"/>
              <a:t> al </a:t>
            </a:r>
            <a:r>
              <a:rPr lang="en-US" dirty="0" err="1"/>
              <a:t>igual</a:t>
            </a:r>
            <a:r>
              <a:rPr lang="en-US" dirty="0"/>
              <a:t> que </a:t>
            </a:r>
            <a:r>
              <a:rPr lang="en-US" dirty="0" err="1" smtClean="0"/>
              <a:t>patú.Al</a:t>
            </a:r>
            <a:r>
              <a:rPr lang="en-US" dirty="0" smtClean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,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quieren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</a:t>
            </a:r>
            <a:r>
              <a:rPr lang="en-US" dirty="0" err="1"/>
              <a:t>patú</a:t>
            </a:r>
            <a:r>
              <a:rPr lang="en-US" dirty="0"/>
              <a:t>, </a:t>
            </a:r>
            <a:r>
              <a:rPr lang="en-US" dirty="0" err="1"/>
              <a:t>tenienan</a:t>
            </a:r>
            <a:r>
              <a:rPr lang="en-US" dirty="0"/>
              <a:t> </a:t>
            </a:r>
            <a:r>
              <a:rPr lang="en-US" dirty="0" err="1"/>
              <a:t>inconvenientes</a:t>
            </a:r>
            <a:r>
              <a:rPr lang="en-US" dirty="0"/>
              <a:t> con la </a:t>
            </a:r>
            <a:r>
              <a:rPr lang="en-US" dirty="0" err="1"/>
              <a:t>escasa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del </a:t>
            </a:r>
            <a:r>
              <a:rPr lang="en-US" dirty="0" err="1"/>
              <a:t>producto</a:t>
            </a:r>
            <a:r>
              <a:rPr lang="en-US" dirty="0"/>
              <a:t>, </a:t>
            </a:r>
            <a:r>
              <a:rPr lang="en-US" dirty="0" err="1"/>
              <a:t>precios</a:t>
            </a:r>
            <a:r>
              <a:rPr lang="en-US" dirty="0"/>
              <a:t>, </a:t>
            </a:r>
            <a:r>
              <a:rPr lang="en-US" dirty="0" err="1"/>
              <a:t>vias</a:t>
            </a:r>
            <a:r>
              <a:rPr lang="en-US" dirty="0"/>
              <a:t> de </a:t>
            </a:r>
            <a:r>
              <a:rPr lang="en-US" dirty="0" err="1"/>
              <a:t>despacho</a:t>
            </a:r>
            <a:r>
              <a:rPr lang="en-US" dirty="0"/>
              <a:t>, </a:t>
            </a:r>
            <a:r>
              <a:rPr lang="en-US" dirty="0" err="1"/>
              <a:t>treansaccion</a:t>
            </a:r>
            <a:r>
              <a:rPr lang="en-US" dirty="0"/>
              <a:t>, canal de </a:t>
            </a:r>
            <a:r>
              <a:rPr lang="en-US" dirty="0" err="1"/>
              <a:t>contacto</a:t>
            </a:r>
            <a:r>
              <a:rPr lang="en-US" dirty="0"/>
              <a:t>.</a:t>
            </a: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mtClean="0">
                <a:solidFill>
                  <a:schemeClr val="bg1">
                    <a:lumMod val="50000"/>
                  </a:schemeClr>
                </a:solidFill>
                <a:latin typeface="+mn-lt"/>
                <a:ea typeface="Adobe Fan Heiti Std B" panose="020B0700000000000000" pitchFamily="34" charset="-128"/>
              </a:rPr>
              <a:t>PROBLEMÁTICA ESPECÍFICA</a:t>
            </a:r>
            <a:endParaRPr lang="es-CL" dirty="0">
              <a:latin typeface="+mn-lt"/>
              <a:ea typeface="Adobe Fan Heiti Std B" panose="020B0700000000000000" pitchFamily="34" charset="-128"/>
            </a:endParaRPr>
          </a:p>
        </p:txBody>
      </p:sp>
      <p:sp>
        <p:nvSpPr>
          <p:cNvPr id="5" name="Pentágono 4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43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600" y="0"/>
            <a:ext cx="3738714" cy="66466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76" y="0"/>
            <a:ext cx="3824377" cy="67988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89" y="3054798"/>
            <a:ext cx="5810423" cy="32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LOS PROBLEMAS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381439"/>
            <a:ext cx="2789162" cy="51820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3"/>
          <a:stretch/>
        </p:blipFill>
        <p:spPr>
          <a:xfrm>
            <a:off x="4115615" y="1381439"/>
            <a:ext cx="2735817" cy="541462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157268" y="3045125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281797" y="4853797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6533073" y="5078083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39" y="1381439"/>
            <a:ext cx="3995477" cy="5474467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9609828" y="3640180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10667169" y="2138215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6" name="Pentágono 15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19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LOS PROBLEMAS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381439"/>
            <a:ext cx="2789162" cy="5182049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3157268" y="3045125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281797" y="4853797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6" name="Pentágono 15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CuadroTexto 16"/>
          <p:cNvSpPr txBox="1"/>
          <p:nvPr/>
        </p:nvSpPr>
        <p:spPr>
          <a:xfrm>
            <a:off x="4254854" y="2431861"/>
            <a:ext cx="592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Con el slogan del producto, no se entiende bien ¿Qué es?</a:t>
            </a:r>
            <a:br>
              <a:rPr lang="es-CL" dirty="0" smtClean="0"/>
            </a:br>
            <a:r>
              <a:rPr lang="es-CL" dirty="0" smtClean="0"/>
              <a:t>¿Dónde adquirirlo? Y precios del producto</a:t>
            </a:r>
            <a:endParaRPr lang="es-CL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254855" y="4754917"/>
            <a:ext cx="5926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Tiene 105 publicaciones en 1 año, eso quiere decir que hace publicaciones cada 3 días aproximadamente, lo que quiere decir que la fidelidad  con los clientes no es amplia.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814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LOS PROBLEMAS</a:t>
            </a:r>
            <a:r>
              <a:rPr lang="es-CL" dirty="0" smtClean="0"/>
              <a:t/>
            </a:r>
            <a:br>
              <a:rPr lang="es-CL" dirty="0" smtClean="0"/>
            </a:br>
            <a:endParaRPr lang="es-CL" dirty="0"/>
          </a:p>
        </p:txBody>
      </p:sp>
      <p:sp>
        <p:nvSpPr>
          <p:cNvPr id="6" name="CuadroTexto 5"/>
          <p:cNvSpPr txBox="1"/>
          <p:nvPr/>
        </p:nvSpPr>
        <p:spPr>
          <a:xfrm>
            <a:off x="4142710" y="5125852"/>
            <a:ext cx="5926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La biografía de las imágenes, no indica elementos importantes para el usuario, como lo son el precio, lugar de entrega, modalidad de </a:t>
            </a:r>
            <a:r>
              <a:rPr lang="es-CL" dirty="0" err="1" smtClean="0"/>
              <a:t>pago.etc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/>
          <a:stretch/>
        </p:blipFill>
        <p:spPr>
          <a:xfrm>
            <a:off x="838200" y="1242204"/>
            <a:ext cx="2751058" cy="561579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255658" y="5224732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Pentágono 7"/>
          <p:cNvSpPr/>
          <p:nvPr/>
        </p:nvSpPr>
        <p:spPr>
          <a:xfrm>
            <a:off x="0" y="30193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7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8526"/>
            <a:ext cx="3995477" cy="547446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336389" y="3407267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Elipse 5"/>
          <p:cNvSpPr/>
          <p:nvPr/>
        </p:nvSpPr>
        <p:spPr>
          <a:xfrm>
            <a:off x="4393730" y="1905302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LOS PROBLEMAS</a:t>
            </a:r>
            <a:endParaRPr lang="es-CL" dirty="0"/>
          </a:p>
        </p:txBody>
      </p:sp>
      <p:sp>
        <p:nvSpPr>
          <p:cNvPr id="10" name="Pentágono 9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uadroTexto 10"/>
          <p:cNvSpPr txBox="1"/>
          <p:nvPr/>
        </p:nvSpPr>
        <p:spPr>
          <a:xfrm>
            <a:off x="5005351" y="1800016"/>
            <a:ext cx="592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Imágenes no entregan información sobre la CALIDAD del producto.</a:t>
            </a:r>
            <a:endParaRPr lang="es-C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018300" y="3833675"/>
            <a:ext cx="592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Al igual que en Instagram no existen datos claros sobre el producto.( precio, retiro, despacho)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91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95870" y="-2695869"/>
            <a:ext cx="6932237" cy="123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ENCARGO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8" name="Pentágono 17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/>
          <p:cNvSpPr txBox="1"/>
          <p:nvPr/>
        </p:nvSpPr>
        <p:spPr>
          <a:xfrm>
            <a:off x="5520906" y="1854679"/>
            <a:ext cx="5547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nos</a:t>
            </a:r>
            <a:r>
              <a:rPr lang="en-US" dirty="0"/>
              <a:t> ha </a:t>
            </a:r>
            <a:r>
              <a:rPr lang="en-US" dirty="0" err="1"/>
              <a:t>contactado</a:t>
            </a:r>
            <a:r>
              <a:rPr lang="en-US" dirty="0"/>
              <a:t> de la ANPC para </a:t>
            </a:r>
            <a:r>
              <a:rPr lang="en-US" dirty="0" err="1"/>
              <a:t>asesorar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 a </a:t>
            </a:r>
            <a:r>
              <a:rPr lang="en-US" dirty="0" err="1"/>
              <a:t>fabricantes</a:t>
            </a:r>
            <a:r>
              <a:rPr lang="en-US" dirty="0"/>
              <a:t> y </a:t>
            </a:r>
            <a:r>
              <a:rPr lang="en-US" dirty="0" err="1"/>
              <a:t>productores</a:t>
            </a:r>
            <a:r>
              <a:rPr lang="en-US" dirty="0"/>
              <a:t> </a:t>
            </a:r>
            <a:r>
              <a:rPr lang="en-US" dirty="0" err="1"/>
              <a:t>nacionales</a:t>
            </a:r>
            <a:r>
              <a:rPr lang="en-US" dirty="0"/>
              <a:t> que </a:t>
            </a:r>
            <a:r>
              <a:rPr lang="en-US" dirty="0" err="1"/>
              <a:t>ocupan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medio</a:t>
            </a:r>
            <a:r>
              <a:rPr lang="en-US" dirty="0"/>
              <a:t> de </a:t>
            </a:r>
            <a:r>
              <a:rPr lang="en-US" dirty="0" err="1"/>
              <a:t>venta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sosciales</a:t>
            </a:r>
            <a:r>
              <a:rPr lang="en-US" dirty="0"/>
              <a:t>.</a:t>
            </a:r>
            <a:endParaRPr lang="es-CL" dirty="0"/>
          </a:p>
          <a:p>
            <a:r>
              <a:rPr lang="en-US" dirty="0"/>
              <a:t> </a:t>
            </a:r>
            <a:endParaRPr lang="es-CL" dirty="0"/>
          </a:p>
          <a:p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misión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potenciar</a:t>
            </a:r>
            <a:r>
              <a:rPr lang="en-US" dirty="0"/>
              <a:t> el </a:t>
            </a:r>
            <a:r>
              <a:rPr lang="en-US" dirty="0" err="1"/>
              <a:t>emprendimiento</a:t>
            </a:r>
            <a:r>
              <a:rPr lang="en-US" dirty="0"/>
              <a:t>, </a:t>
            </a:r>
            <a:r>
              <a:rPr lang="en-US" dirty="0" err="1"/>
              <a:t>hacer</a:t>
            </a:r>
            <a:r>
              <a:rPr lang="en-US" dirty="0"/>
              <a:t> que la </a:t>
            </a:r>
            <a:r>
              <a:rPr lang="en-US" dirty="0" err="1"/>
              <a:t>experiencia</a:t>
            </a:r>
            <a:r>
              <a:rPr lang="en-US" dirty="0"/>
              <a:t> de </a:t>
            </a:r>
            <a:r>
              <a:rPr lang="en-US" dirty="0" err="1"/>
              <a:t>compra</a:t>
            </a:r>
            <a:r>
              <a:rPr lang="en-US" dirty="0"/>
              <a:t> sea optima,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y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conocimientos</a:t>
            </a:r>
            <a:r>
              <a:rPr lang="en-US" dirty="0"/>
              <a:t> de UX </a:t>
            </a:r>
            <a:endParaRPr lang="es-CL" dirty="0"/>
          </a:p>
        </p:txBody>
      </p:sp>
      <p:sp>
        <p:nvSpPr>
          <p:cNvPr id="20" name="Marcador de contenido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21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324" y="882770"/>
            <a:ext cx="5975230" cy="59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7999" cy="121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Adobe Gothic Std B" panose="020B0800000000000000" pitchFamily="34" charset="-128"/>
              </a:rPr>
              <a:t>NUESTRA SOLUCIÓN</a:t>
            </a:r>
            <a:endParaRPr lang="es-CL" dirty="0">
              <a:latin typeface="+mn-lt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3" y="1359799"/>
            <a:ext cx="2674965" cy="5322426"/>
          </a:xfrm>
        </p:spPr>
      </p:pic>
      <p:sp>
        <p:nvSpPr>
          <p:cNvPr id="5" name="CuadroTexto 4"/>
          <p:cNvSpPr txBox="1"/>
          <p:nvPr/>
        </p:nvSpPr>
        <p:spPr>
          <a:xfrm>
            <a:off x="5952227" y="2967488"/>
            <a:ext cx="408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https://app.atomic.io/d/5BCm15SgwAvn</a:t>
            </a:r>
            <a:endParaRPr lang="es-CL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7" name="Pentágono 6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/>
          <p:cNvSpPr txBox="1"/>
          <p:nvPr/>
        </p:nvSpPr>
        <p:spPr>
          <a:xfrm>
            <a:off x="5788325" y="3648974"/>
            <a:ext cx="4899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Enfocandonos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problematicas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que </a:t>
            </a:r>
            <a:r>
              <a:rPr lang="en-US" dirty="0" err="1"/>
              <a:t>nosotras</a:t>
            </a:r>
            <a:r>
              <a:rPr lang="en-US" dirty="0"/>
              <a:t> </a:t>
            </a:r>
            <a:r>
              <a:rPr lang="en-US" dirty="0" err="1"/>
              <a:t>ideamos</a:t>
            </a:r>
            <a:r>
              <a:rPr lang="en-US" dirty="0"/>
              <a:t> el </a:t>
            </a: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wed para mobile, que </a:t>
            </a:r>
            <a:r>
              <a:rPr lang="en-US" dirty="0" err="1"/>
              <a:t>corresponde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e-commerce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implementamos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546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365125"/>
            <a:ext cx="4063492" cy="4063492"/>
          </a:xfrm>
        </p:spPr>
      </p:pic>
      <p:sp>
        <p:nvSpPr>
          <p:cNvPr id="5" name="CuadroTexto 4"/>
          <p:cNvSpPr txBox="1"/>
          <p:nvPr/>
        </p:nvSpPr>
        <p:spPr>
          <a:xfrm>
            <a:off x="2924353" y="4822166"/>
            <a:ext cx="778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GRACIAS POR SU ATENCIÓN </a:t>
            </a:r>
            <a:endParaRPr lang="es-CL" sz="32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ea typeface="Adobe Gothic Std B" panose="020B0800000000000000" pitchFamily="34" charset="-128"/>
              </a:rPr>
              <a:t>PROBLEMÁTICA GENERAL</a:t>
            </a:r>
            <a:endParaRPr lang="es-CL" dirty="0">
              <a:ea typeface="Adobe Gothic Std B" panose="020B0800000000000000" pitchFamily="34" charset="-128"/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punto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</a:t>
            </a:r>
            <a:r>
              <a:rPr lang="en-US" dirty="0" err="1"/>
              <a:t>decidimos</a:t>
            </a:r>
            <a:r>
              <a:rPr lang="en-US" dirty="0"/>
              <a:t> que </a:t>
            </a:r>
            <a:r>
              <a:rPr lang="en-US" dirty="0" err="1"/>
              <a:t>debiamos</a:t>
            </a:r>
            <a:r>
              <a:rPr lang="en-US" dirty="0"/>
              <a:t> </a:t>
            </a:r>
            <a:r>
              <a:rPr lang="en-US" dirty="0" err="1"/>
              <a:t>contextualizar</a:t>
            </a:r>
            <a:r>
              <a:rPr lang="en-US" dirty="0"/>
              <a:t> y </a:t>
            </a:r>
            <a:r>
              <a:rPr lang="en-US" dirty="0" err="1"/>
              <a:t>entender</a:t>
            </a:r>
            <a:r>
              <a:rPr lang="en-US" dirty="0"/>
              <a:t> las </a:t>
            </a:r>
            <a:r>
              <a:rPr lang="en-US" dirty="0" err="1"/>
              <a:t>problematicas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del </a:t>
            </a:r>
            <a:r>
              <a:rPr lang="en-US" dirty="0" err="1"/>
              <a:t>tema</a:t>
            </a:r>
            <a:r>
              <a:rPr lang="en-US" dirty="0"/>
              <a:t>, la mas </a:t>
            </a:r>
            <a:r>
              <a:rPr lang="en-US" dirty="0" err="1"/>
              <a:t>clara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que </a:t>
            </a:r>
            <a:r>
              <a:rPr lang="en-US" dirty="0" smtClean="0"/>
              <a:t> </a:t>
            </a:r>
            <a:r>
              <a:rPr lang="en-US" dirty="0"/>
              <a:t>las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no </a:t>
            </a:r>
            <a:r>
              <a:rPr lang="en-US" dirty="0" err="1"/>
              <a:t>cubre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 </a:t>
            </a:r>
            <a:r>
              <a:rPr lang="en-US" dirty="0" err="1"/>
              <a:t>totalidad</a:t>
            </a:r>
            <a:r>
              <a:rPr lang="en-US" dirty="0"/>
              <a:t> las </a:t>
            </a:r>
            <a:r>
              <a:rPr lang="en-US" dirty="0" err="1"/>
              <a:t>necesidades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pudimos</a:t>
            </a:r>
            <a:r>
              <a:rPr lang="en-US" dirty="0"/>
              <a:t> </a:t>
            </a:r>
            <a:r>
              <a:rPr lang="en-US" dirty="0" err="1"/>
              <a:t>recopilar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perfiles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.    </a:t>
            </a:r>
            <a:r>
              <a:rPr lang="en-US" dirty="0" err="1"/>
              <a:t>ademas</a:t>
            </a:r>
            <a:r>
              <a:rPr lang="en-US" dirty="0"/>
              <a:t> </a:t>
            </a:r>
            <a:r>
              <a:rPr lang="en-US" dirty="0" err="1"/>
              <a:t>observamos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paginas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, no 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spciales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e-commerce, para saber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ellos</a:t>
            </a:r>
            <a:r>
              <a:rPr lang="en-US" dirty="0"/>
              <a:t> </a:t>
            </a:r>
            <a:r>
              <a:rPr lang="en-US" dirty="0" err="1"/>
              <a:t>cubren</a:t>
            </a:r>
            <a:r>
              <a:rPr lang="en-US" dirty="0"/>
              <a:t> las </a:t>
            </a:r>
            <a:r>
              <a:rPr lang="en-US" dirty="0" err="1"/>
              <a:t>necesidades</a:t>
            </a:r>
            <a:r>
              <a:rPr lang="en-US" dirty="0"/>
              <a:t> de </a:t>
            </a:r>
            <a:r>
              <a:rPr lang="en-US" dirty="0" err="1"/>
              <a:t>negocios</a:t>
            </a:r>
            <a:r>
              <a:rPr lang="en-US" dirty="0"/>
              <a:t> a </a:t>
            </a:r>
            <a:r>
              <a:rPr lang="en-US" dirty="0" err="1"/>
              <a:t>travez</a:t>
            </a:r>
            <a:r>
              <a:rPr lang="en-US" dirty="0"/>
              <a:t> de  la web.</a:t>
            </a:r>
            <a:endParaRPr lang="es-CL" dirty="0"/>
          </a:p>
          <a:p>
            <a:endParaRPr lang="es-CL" dirty="0"/>
          </a:p>
        </p:txBody>
      </p:sp>
      <p:pic>
        <p:nvPicPr>
          <p:cNvPr id="12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4" name="Pentágono 13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60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CONTEXTO</a:t>
            </a:r>
            <a:endParaRPr lang="es-CL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39" y="365125"/>
            <a:ext cx="3389825" cy="29129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51" y="3491579"/>
            <a:ext cx="3120978" cy="31209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"/>
          <a:stretch/>
        </p:blipFill>
        <p:spPr>
          <a:xfrm>
            <a:off x="8526639" y="3491580"/>
            <a:ext cx="3389825" cy="3133507"/>
          </a:xfrm>
          <a:prstGeom prst="rect">
            <a:avLst/>
          </a:prstGeom>
        </p:spPr>
      </p:pic>
      <p:sp>
        <p:nvSpPr>
          <p:cNvPr id="11" name="Pentágono 10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51" y="365124"/>
            <a:ext cx="3120978" cy="29129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55275" y="1535502"/>
            <a:ext cx="4666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ES PATE ES PATU, 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lo primero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quedó</a:t>
            </a:r>
            <a:r>
              <a:rPr lang="en-US" dirty="0"/>
              <a:t> </a:t>
            </a:r>
            <a:r>
              <a:rPr lang="en-US" dirty="0" err="1"/>
              <a:t>grabado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encontrarla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e </a:t>
            </a:r>
            <a:r>
              <a:rPr lang="en-US" dirty="0" err="1"/>
              <a:t>identificamos</a:t>
            </a:r>
            <a:r>
              <a:rPr lang="en-US" dirty="0"/>
              <a:t> el </a:t>
            </a:r>
            <a:r>
              <a:rPr lang="en-US" dirty="0" err="1"/>
              <a:t>producto</a:t>
            </a:r>
            <a:r>
              <a:rPr lang="en-US" dirty="0"/>
              <a:t> al </a:t>
            </a:r>
            <a:r>
              <a:rPr lang="en-US" dirty="0" err="1"/>
              <a:t>instante</a:t>
            </a:r>
            <a:r>
              <a:rPr lang="en-US" dirty="0"/>
              <a:t>, se </a:t>
            </a:r>
            <a:r>
              <a:rPr lang="en-US" dirty="0" err="1"/>
              <a:t>trataba</a:t>
            </a:r>
            <a:r>
              <a:rPr lang="en-US" dirty="0"/>
              <a:t> de pastas </a:t>
            </a:r>
            <a:r>
              <a:rPr lang="en-US" dirty="0" err="1"/>
              <a:t>vegetales</a:t>
            </a:r>
            <a:r>
              <a:rPr lang="en-US" dirty="0"/>
              <a:t> y </a:t>
            </a:r>
            <a:r>
              <a:rPr lang="en-US" dirty="0" err="1"/>
              <a:t>saludables</a:t>
            </a:r>
            <a:r>
              <a:rPr lang="en-US" dirty="0"/>
              <a:t>.</a:t>
            </a:r>
            <a:endParaRPr lang="es-CL" dirty="0"/>
          </a:p>
          <a:p>
            <a:r>
              <a:rPr lang="en-US" dirty="0"/>
              <a:t> </a:t>
            </a:r>
            <a:endParaRPr lang="es-CL" dirty="0"/>
          </a:p>
          <a:p>
            <a:r>
              <a:rPr lang="en-US" dirty="0"/>
              <a:t>Pero </a:t>
            </a:r>
            <a:r>
              <a:rPr lang="en-US" dirty="0" err="1"/>
              <a:t>aun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dudas</a:t>
            </a:r>
            <a:r>
              <a:rPr lang="en-US" dirty="0"/>
              <a:t>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vuelta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endParaRPr lang="es-CL" dirty="0"/>
          </a:p>
          <a:p>
            <a:r>
              <a:rPr lang="en-US" dirty="0"/>
              <a:t>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realidad</a:t>
            </a:r>
            <a:r>
              <a:rPr lang="en-US" dirty="0"/>
              <a:t> ? </a:t>
            </a:r>
            <a:r>
              <a:rPr lang="en-US" dirty="0" err="1"/>
              <a:t>Por</a:t>
            </a:r>
            <a:r>
              <a:rPr lang="en-US" dirty="0"/>
              <a:t>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saludable</a:t>
            </a:r>
            <a:r>
              <a:rPr lang="en-US" dirty="0"/>
              <a:t>? Y </a:t>
            </a:r>
            <a:r>
              <a:rPr lang="en-US" dirty="0" err="1"/>
              <a:t>sobre</a:t>
            </a:r>
            <a:r>
              <a:rPr lang="en-US" dirty="0"/>
              <a:t> Que las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marcas</a:t>
            </a:r>
            <a:r>
              <a:rPr lang="en-US" dirty="0"/>
              <a:t> que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tiendas</a:t>
            </a:r>
            <a:r>
              <a:rPr lang="en-US" dirty="0"/>
              <a:t>.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213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BENCHMARK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" y="1690688"/>
            <a:ext cx="7731941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98" y="1304537"/>
            <a:ext cx="2720576" cy="4801016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7" name="Pentágono 6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74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50" t="18709" r="14278" b="9327"/>
          <a:stretch/>
        </p:blipFill>
        <p:spPr>
          <a:xfrm>
            <a:off x="2096219" y="1190831"/>
            <a:ext cx="8384875" cy="5678565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BENCHMARK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Pentágono 4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10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ENTREVISTAS</a:t>
            </a:r>
            <a:endParaRPr lang="es-C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6" y="1840296"/>
            <a:ext cx="2675442" cy="397028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65" y="1843159"/>
            <a:ext cx="2766522" cy="3967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4" y="1840296"/>
            <a:ext cx="2757388" cy="39702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39026" y="5960192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1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248694" y="5954416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2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050067" y="5954416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3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3" name="Pentágono 12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32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7" y="0"/>
            <a:ext cx="9221638" cy="6522943"/>
          </a:xfrm>
        </p:spPr>
      </p:pic>
    </p:spTree>
    <p:extLst>
      <p:ext uri="{BB962C8B-B14F-4D97-AF65-F5344CB8AC3E}">
        <p14:creationId xmlns:p14="http://schemas.microsoft.com/office/powerpoint/2010/main" val="1694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7175"/>
            <a:ext cx="11627450" cy="65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502</Words>
  <Application>Microsoft Office PowerPoint</Application>
  <PresentationFormat>Panorámica</PresentationFormat>
  <Paragraphs>40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Adobe Fan Heiti Std B</vt:lpstr>
      <vt:lpstr>Adobe Gothic Std B</vt:lpstr>
      <vt:lpstr>Arial</vt:lpstr>
      <vt:lpstr>Arial Black</vt:lpstr>
      <vt:lpstr>Calibri</vt:lpstr>
      <vt:lpstr>Calibri Light</vt:lpstr>
      <vt:lpstr>Tema de Office</vt:lpstr>
      <vt:lpstr>Presentación de PowerPoint</vt:lpstr>
      <vt:lpstr>ENCARGO</vt:lpstr>
      <vt:lpstr>PROBLEMÁTICA GENERAL</vt:lpstr>
      <vt:lpstr>CONTEXTO</vt:lpstr>
      <vt:lpstr>BENCHMARK</vt:lpstr>
      <vt:lpstr>Presentación de PowerPoint</vt:lpstr>
      <vt:lpstr>ENTREVISTAS</vt:lpstr>
      <vt:lpstr>Presentación de PowerPoint</vt:lpstr>
      <vt:lpstr>Presentación de PowerPoint</vt:lpstr>
      <vt:lpstr>Presentación de PowerPoint</vt:lpstr>
      <vt:lpstr>Presentación de PowerPoint</vt:lpstr>
      <vt:lpstr>PROBLEMÁTICA ESPECÍFICA</vt:lpstr>
      <vt:lpstr>Presentación de PowerPoint</vt:lpstr>
      <vt:lpstr>Presentación de PowerPoint</vt:lpstr>
      <vt:lpstr>LOS PROBLEMAS</vt:lpstr>
      <vt:lpstr>Presentación de PowerPoint</vt:lpstr>
      <vt:lpstr>LOS PROBLEMAS </vt:lpstr>
      <vt:lpstr>LOS PROBLEMAS</vt:lpstr>
      <vt:lpstr>Presentación de PowerPoint</vt:lpstr>
      <vt:lpstr>Presentación de PowerPoint</vt:lpstr>
      <vt:lpstr>NUESTRA SOLUCIÓN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 Fernanda Paz Salinas</dc:creator>
  <cp:lastModifiedBy>Marcela Fernanda Paz Salinas</cp:lastModifiedBy>
  <cp:revision>16</cp:revision>
  <dcterms:created xsi:type="dcterms:W3CDTF">2018-08-24T01:50:04Z</dcterms:created>
  <dcterms:modified xsi:type="dcterms:W3CDTF">2018-08-24T12:18:56Z</dcterms:modified>
</cp:coreProperties>
</file>